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4" r:id="rId3"/>
    <p:sldId id="274" r:id="rId4"/>
    <p:sldId id="265" r:id="rId5"/>
    <p:sldId id="257" r:id="rId6"/>
    <p:sldId id="259" r:id="rId7"/>
    <p:sldId id="262" r:id="rId8"/>
    <p:sldId id="260" r:id="rId9"/>
    <p:sldId id="263" r:id="rId10"/>
    <p:sldId id="273" r:id="rId11"/>
    <p:sldId id="267" r:id="rId12"/>
    <p:sldId id="268" r:id="rId13"/>
    <p:sldId id="269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87" d="100"/>
          <a:sy n="87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25D37B9-1B03-9043-B70A-E73D1EC4B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E8C3B87-4538-9743-9EAC-06D3E9F11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8E7C24-E903-E941-9223-91F2684D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FBC744A-A09E-294B-91D4-64D7E847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A77346E-637A-BD49-B934-60F0E012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918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525E66C-7562-714C-9AF5-45440257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F6C2FF1-AD9A-2B4E-8E8F-E5EC48CCD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6DE6D8C-64A8-CA41-9DCE-DB9515C3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7D4530C-A9F3-354E-980C-B6E1E3E6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BD753E8-5507-3B48-9F2B-4AE54C02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76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DAB22E6-FA54-DB44-8E35-5F0D34B70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B43908B-756F-FD45-ACD7-0D1927F6A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CA9EE1C-EA7F-894A-AF00-AE2D05FA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5B24CAA-5FD1-4444-B24D-B0449807A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F17D18-1F68-2A44-8E7F-509F8A19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958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DDDA4F-BC75-E949-ACB1-21356BF7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467AB7-04E8-E84B-A582-9FF9BD99B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B20158-47AD-1B4D-B437-FEE9B9A4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8B472C7-C81D-214E-93AA-AF0AE664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394EAAC-3F47-5E4B-9596-5B686051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558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DDBDD4-51D1-444C-8D7E-E5F84EF8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C76A8AE-E897-094B-B25A-61DEE49E6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A086E8-96A7-8842-B6E6-D3CD161D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4A02BFA-1D67-2C47-BFBC-C8A7CFC9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A8700D7-F2E2-C242-9E8C-51FC4FE29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00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DF9139-6E35-364A-A26B-B5528279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A764F3-E361-A043-A8DB-7D7A19196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99F22BC-558A-7C44-AB32-EC9888FFC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82C832A-FAF1-6846-B501-F07B2407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932653E-3016-134D-AC21-21EB83EB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08098C8-B291-AE4A-A262-CC2325F5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49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B4F33F-3C91-334D-B0F3-831F1DBD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218CF9-8197-D440-864D-8FB40E458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16D54B-8243-F443-BA44-35D8C209D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D02EDB2-000B-6B46-866B-CB75A5712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CDC04B8-1483-E84D-ABD7-8E1472952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86D1E45-B41C-C648-AA6F-B56EF959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E34FBBD-E307-3D4F-9EAE-A5529837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03020EE-9FDD-8043-BE6F-CA39ECF6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325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493172-B8E7-1146-B7E5-10E7474F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C704728-E647-4746-A4DC-A2EC1F18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14E5918-43B9-5D4A-8700-1E1BEA90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CF9042A-9DC2-8C41-95A4-F789A5ED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804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149B0C8-D953-CE4D-B259-0EAC7D80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499C4C5-2F06-CF4E-985C-82551C23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656F5EF-D2B3-154A-BCCE-BF3814D8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748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73F953-04C8-AC4F-9BAB-E865576A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43DD25-28A8-E04C-90F9-A7D35E2CC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420C9E7-4092-4441-830E-AAFE604AB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ACFBAE-F438-8643-BDF0-7086AEB9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DE78BA2-36EB-CC44-91E0-EECE61EE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5797450-242B-8D41-A5D1-CDAD7F68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5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6842CB3-59F2-3843-B07D-C6D9871A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DF81B7-433D-CE4B-B3F0-E3C43A11B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5746F8A-3CD8-1548-9C28-D87C0B0F0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9C50D98-0CCA-6A45-B97E-1C7F83A5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144D010-75B2-764C-979E-814DFDB6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A980684-42F3-1C4C-A3AB-506A9120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359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3CACE2A-3EAE-2C4B-85D0-A396BCB4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90C79C-418A-E34A-911F-DC1C582D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641985D-AFE8-794B-9577-139554EA0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6ABAE-0A9F-0747-B3F5-3170C1CB68F2}" type="datetimeFigureOut">
              <a:rPr kumimoji="1" lang="ko-KR" altLang="en-US" smtClean="0"/>
              <a:t>2019-10-30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447ED06-09DE-6442-B778-3FCC11FD5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5515726-C787-9642-A2CC-02CDC6E60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E2FA2-CD86-974B-BF11-5063767FE9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2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gloos.zum.com/dreamform/v/2805065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AA64AAD-7DE4-D143-8D2A-910810BC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72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 err="1"/>
              <a:t>절주</a:t>
            </a:r>
            <a:r>
              <a:rPr kumimoji="1" lang="ko-KR" altLang="en-US" dirty="0"/>
              <a:t> 웹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C10BCBC-A876-1441-9ECB-C8389390F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7709"/>
            <a:ext cx="10515600" cy="1899253"/>
          </a:xfrm>
        </p:spPr>
        <p:txBody>
          <a:bodyPr/>
          <a:lstStyle/>
          <a:p>
            <a:pPr marL="0" indent="0" algn="r">
              <a:buNone/>
            </a:pPr>
            <a:endParaRPr kumimoji="1" lang="en-US" altLang="ko-KR" dirty="0"/>
          </a:p>
          <a:p>
            <a:pPr marL="0" indent="0" algn="r">
              <a:buNone/>
            </a:pPr>
            <a:r>
              <a:rPr kumimoji="1" lang="ko-KR" altLang="en-US" dirty="0"/>
              <a:t>컴퓨터정보과 </a:t>
            </a:r>
            <a:r>
              <a:rPr kumimoji="1" lang="en-US" altLang="ko-KR" dirty="0"/>
              <a:t>2-C </a:t>
            </a:r>
          </a:p>
          <a:p>
            <a:pPr marL="0" indent="0" algn="r">
              <a:buNone/>
            </a:pPr>
            <a:r>
              <a:rPr kumimoji="1" lang="en-US" altLang="ko-KR" dirty="0"/>
              <a:t>201844075</a:t>
            </a:r>
            <a:r>
              <a:rPr kumimoji="1" lang="ko-KR" altLang="en-US" dirty="0"/>
              <a:t> 노영단</a:t>
            </a:r>
          </a:p>
        </p:txBody>
      </p:sp>
    </p:spTree>
    <p:extLst>
      <p:ext uri="{BB962C8B-B14F-4D97-AF65-F5344CB8AC3E}">
        <p14:creationId xmlns:p14="http://schemas.microsoft.com/office/powerpoint/2010/main" val="22444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이후 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A63FAB8-908E-CD40-9F31-8AA6C963F648}"/>
              </a:ext>
            </a:extLst>
          </p:cNvPr>
          <p:cNvSpPr txBox="1"/>
          <p:nvPr/>
        </p:nvSpPr>
        <p:spPr>
          <a:xfrm>
            <a:off x="1304848" y="6123543"/>
            <a:ext cx="95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Pre.jsp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aft.jsp</a:t>
            </a:r>
            <a:r>
              <a:rPr kumimoji="1" lang="ko-KR" altLang="en-US" dirty="0"/>
              <a:t>에서는 버튼을 누른 횟수만큼 </a:t>
            </a:r>
            <a:r>
              <a:rPr kumimoji="1" lang="ko-KR" altLang="en-US" dirty="0" err="1"/>
              <a:t>변수값을</a:t>
            </a:r>
            <a:r>
              <a:rPr kumimoji="1" lang="ko-KR" altLang="en-US" dirty="0"/>
              <a:t> 받아 </a:t>
            </a:r>
            <a:r>
              <a:rPr kumimoji="1" lang="en-US" altLang="ko-KR" dirty="0" err="1"/>
              <a:t>pre.jsp</a:t>
            </a:r>
            <a:r>
              <a:rPr kumimoji="1" lang="ko-KR" altLang="en-US" dirty="0"/>
              <a:t>나 </a:t>
            </a:r>
            <a:r>
              <a:rPr kumimoji="1" lang="en-US" altLang="ko-KR" dirty="0" err="1"/>
              <a:t>aft.jsp</a:t>
            </a:r>
            <a:r>
              <a:rPr kumimoji="1" lang="ko-KR" altLang="en-US" dirty="0"/>
              <a:t>로 보냈습니다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7C5CDC8-B917-C341-9B6E-BA5973F3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001"/>
            <a:ext cx="5493064" cy="2023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4BDFA53-609D-1741-B3F4-D2168454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49" y="3684313"/>
            <a:ext cx="5454387" cy="18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1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날짜 선택 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A63FAB8-908E-CD40-9F31-8AA6C963F648}"/>
              </a:ext>
            </a:extLst>
          </p:cNvPr>
          <p:cNvSpPr txBox="1"/>
          <p:nvPr/>
        </p:nvSpPr>
        <p:spPr>
          <a:xfrm>
            <a:off x="3137016" y="6098342"/>
            <a:ext cx="591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Record.jsp</a:t>
            </a:r>
            <a:r>
              <a:rPr kumimoji="1" lang="ko-KR" altLang="en-US" dirty="0"/>
              <a:t>에서는 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월</a:t>
            </a:r>
            <a:r>
              <a:rPr kumimoji="1" lang="en-US" altLang="ko-KR" dirty="0"/>
              <a:t>,</a:t>
            </a:r>
            <a:r>
              <a:rPr kumimoji="1" lang="ko-KR" altLang="en-US" dirty="0"/>
              <a:t>일 값을 받아 출력하게 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940BE6-AD5A-854A-B6D6-F7699EE3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49" y="1359846"/>
            <a:ext cx="7907902" cy="1242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50BDE95-EA02-EE4C-84C8-9898C05A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2" y="2795838"/>
            <a:ext cx="5060763" cy="2382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CA31BE8-32B8-FC4F-AE5C-7F75A377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23" y="2377873"/>
            <a:ext cx="5370786" cy="37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2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기록하기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A63FAB8-908E-CD40-9F31-8AA6C963F648}"/>
              </a:ext>
            </a:extLst>
          </p:cNvPr>
          <p:cNvSpPr txBox="1"/>
          <p:nvPr/>
        </p:nvSpPr>
        <p:spPr>
          <a:xfrm>
            <a:off x="197108" y="6399440"/>
            <a:ext cx="1179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임의로 </a:t>
            </a:r>
            <a:r>
              <a:rPr kumimoji="1" lang="en-US" altLang="ko-KR" dirty="0"/>
              <a:t>Record</a:t>
            </a:r>
            <a:r>
              <a:rPr kumimoji="1" lang="ko-KR" altLang="en-US" dirty="0"/>
              <a:t> 테이블에 값을 넣어주고 테이블에 값이 있다면 그 값을 출력하고 아니면 출력하지 않게 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87735D3-8ED6-7E4E-B10D-FEF8D110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58894"/>
            <a:ext cx="3772228" cy="4878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52AF682-CC1E-E240-AC2E-8CB2F636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58" y="2304071"/>
            <a:ext cx="4342305" cy="1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달력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E9413ED-DC37-7B4A-8076-5F46F989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69" y="2454848"/>
            <a:ext cx="6029529" cy="4216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B2CABB9-FE90-5F4D-A215-3B5692D5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3" y="1470454"/>
            <a:ext cx="7414054" cy="46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DDDD637-5DDE-4A4A-BE48-14E3AE2EFDAF}"/>
              </a:ext>
            </a:extLst>
          </p:cNvPr>
          <p:cNvGrpSpPr/>
          <p:nvPr/>
        </p:nvGrpSpPr>
        <p:grpSpPr>
          <a:xfrm>
            <a:off x="362502" y="1532531"/>
            <a:ext cx="6722906" cy="4701611"/>
            <a:chOff x="362502" y="1532531"/>
            <a:chExt cx="6722906" cy="470161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9929B0AF-4B8F-644D-BB74-60C87024A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502" y="1532531"/>
              <a:ext cx="6722906" cy="470161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10E2B47D-F64A-F946-829E-145440516A7B}"/>
                </a:ext>
              </a:extLst>
            </p:cNvPr>
            <p:cNvSpPr/>
            <p:nvPr/>
          </p:nvSpPr>
          <p:spPr>
            <a:xfrm>
              <a:off x="591099" y="2385108"/>
              <a:ext cx="1416378" cy="4729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B383A072-6842-9E42-BE31-2D0389E0F02E}"/>
              </a:ext>
            </a:extLst>
          </p:cNvPr>
          <p:cNvGrpSpPr/>
          <p:nvPr/>
        </p:nvGrpSpPr>
        <p:grpSpPr>
          <a:xfrm>
            <a:off x="5302365" y="1791264"/>
            <a:ext cx="6722905" cy="4701611"/>
            <a:chOff x="5302365" y="1791264"/>
            <a:chExt cx="6722905" cy="4701611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0980F71F-84E3-F642-A7C2-27F08ED0A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365" y="1791264"/>
              <a:ext cx="6722905" cy="470161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872FF9E5-70AD-504E-88FC-FA8010737347}"/>
                </a:ext>
              </a:extLst>
            </p:cNvPr>
            <p:cNvSpPr/>
            <p:nvPr/>
          </p:nvSpPr>
          <p:spPr>
            <a:xfrm>
              <a:off x="5536198" y="2600569"/>
              <a:ext cx="1416378" cy="4729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35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4686CE-B562-674F-8D75-E26A1BB0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675E36-E408-B941-906E-AB14926E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술의 종류를 선택할 수 있게 하기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마신 양을 입력하면 술의 종류에 따라서 알코올 섭취를 얼마나 했는지 계산하기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목표량을 넘었는지 넘지 않았는지 체크하기</a:t>
            </a:r>
          </a:p>
        </p:txBody>
      </p:sp>
    </p:spTree>
    <p:extLst>
      <p:ext uri="{BB962C8B-B14F-4D97-AF65-F5344CB8AC3E}">
        <p14:creationId xmlns:p14="http://schemas.microsoft.com/office/powerpoint/2010/main" val="132417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675E36-E408-B941-906E-AB14926E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ko-KR" sz="4400" dirty="0"/>
          </a:p>
          <a:p>
            <a:pPr marL="0" indent="0" algn="ctr">
              <a:buNone/>
            </a:pPr>
            <a:r>
              <a:rPr kumimoji="1" lang="ko-KR" altLang="en-US" sz="4400" dirty="0"/>
              <a:t>감사합니다</a:t>
            </a:r>
            <a:r>
              <a:rPr kumimoji="1" lang="en-US" altLang="ko-KR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9795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756597-9DD1-8448-9318-6E8DC56D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대안 페이지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D146550-2041-F44A-949C-EF7CD28D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13" y="1778305"/>
            <a:ext cx="7306573" cy="3719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B7DF95B-50EF-BE42-884A-61D413078797}"/>
              </a:ext>
            </a:extLst>
          </p:cNvPr>
          <p:cNvSpPr txBox="1"/>
          <p:nvPr/>
        </p:nvSpPr>
        <p:spPr>
          <a:xfrm>
            <a:off x="4734909" y="5844911"/>
            <a:ext cx="272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와 연동해주는 클래스</a:t>
            </a:r>
          </a:p>
        </p:txBody>
      </p:sp>
    </p:spTree>
    <p:extLst>
      <p:ext uri="{BB962C8B-B14F-4D97-AF65-F5344CB8AC3E}">
        <p14:creationId xmlns:p14="http://schemas.microsoft.com/office/powerpoint/2010/main" val="56841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756597-9DD1-8448-9318-6E8DC56D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사고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8D31F96-0919-CC4A-9D9E-26E97741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379"/>
            <a:ext cx="5563934" cy="5205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4C21F92-0FD3-E143-8185-BBCF5D56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269" y="1361876"/>
            <a:ext cx="7230369" cy="50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756597-9DD1-8448-9318-6E8DC56D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27C213B-31B7-9749-BB81-E3A8C711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8" y="1276755"/>
            <a:ext cx="5996752" cy="53801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9A87338-6134-974B-87A9-5461857B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99" y="1276755"/>
            <a:ext cx="6937926" cy="48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1DCB0AA-E2B5-114E-8F9A-611C2E32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321" y="1567355"/>
            <a:ext cx="4184582" cy="3723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817345D-6265-194F-91D3-46B1858A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2" y="1269235"/>
            <a:ext cx="5749539" cy="4821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C566B3-2C67-AD4D-80C5-E4FDF07A96B4}"/>
              </a:ext>
            </a:extLst>
          </p:cNvPr>
          <p:cNvSpPr txBox="1"/>
          <p:nvPr/>
        </p:nvSpPr>
        <p:spPr>
          <a:xfrm>
            <a:off x="1867253" y="6204315"/>
            <a:ext cx="929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요일과 현재 월의 마지막 날을 구해서 그 값을 이용해 달력의 형태를 만들었습니다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80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8E9D71B-9A2D-474B-8744-A5A0B243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9" t="26973" r="14272" b="28889"/>
          <a:stretch/>
        </p:blipFill>
        <p:spPr>
          <a:xfrm>
            <a:off x="1132491" y="1828801"/>
            <a:ext cx="7336221" cy="30269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16A44A9-75B6-9E4C-9A5F-95C3BF478590}"/>
              </a:ext>
            </a:extLst>
          </p:cNvPr>
          <p:cNvSpPr/>
          <p:nvPr/>
        </p:nvSpPr>
        <p:spPr>
          <a:xfrm>
            <a:off x="2296086" y="2514601"/>
            <a:ext cx="4157266" cy="14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AA28036-EEF9-3148-80D6-93943ED15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5" t="1839" r="19828" b="76092"/>
          <a:stretch/>
        </p:blipFill>
        <p:spPr>
          <a:xfrm>
            <a:off x="5184228" y="3480403"/>
            <a:ext cx="6568967" cy="1513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BC5A335-9C55-5547-B71B-321EA6B7DEED}"/>
              </a:ext>
            </a:extLst>
          </p:cNvPr>
          <p:cNvSpPr txBox="1"/>
          <p:nvPr/>
        </p:nvSpPr>
        <p:spPr>
          <a:xfrm>
            <a:off x="3733013" y="5815179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무슨 숫자를 눌러도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나오는 문제가 발생</a:t>
            </a:r>
          </a:p>
        </p:txBody>
      </p:sp>
    </p:spTree>
    <p:extLst>
      <p:ext uri="{BB962C8B-B14F-4D97-AF65-F5344CB8AC3E}">
        <p14:creationId xmlns:p14="http://schemas.microsoft.com/office/powerpoint/2010/main" val="7477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F99E812-7AD3-214A-8699-30B39032B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6" r="11894" b="26838"/>
          <a:stretch/>
        </p:blipFill>
        <p:spPr>
          <a:xfrm>
            <a:off x="424249" y="1377778"/>
            <a:ext cx="8237838" cy="37070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E204871-684E-004D-A694-38DB76DB8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9" r="6005" b="73874"/>
          <a:stretch/>
        </p:blipFill>
        <p:spPr>
          <a:xfrm>
            <a:off x="3711147" y="4506223"/>
            <a:ext cx="8237838" cy="15912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0D23485-4941-AD48-9A93-7980AD1B6EE4}"/>
              </a:ext>
            </a:extLst>
          </p:cNvPr>
          <p:cNvSpPr/>
          <p:nvPr/>
        </p:nvSpPr>
        <p:spPr>
          <a:xfrm>
            <a:off x="2916195" y="3429000"/>
            <a:ext cx="3595816" cy="14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245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69F0E7-CD0C-C14B-9F0F-3D7B4686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9" y="1966533"/>
            <a:ext cx="5468600" cy="29249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BC5A335-9C55-5547-B71B-321EA6B7DEED}"/>
              </a:ext>
            </a:extLst>
          </p:cNvPr>
          <p:cNvSpPr txBox="1"/>
          <p:nvPr/>
        </p:nvSpPr>
        <p:spPr>
          <a:xfrm>
            <a:off x="867228" y="6101214"/>
            <a:ext cx="1045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td</a:t>
            </a:r>
            <a:r>
              <a:rPr kumimoji="1" lang="ko-KR" altLang="en-US" dirty="0"/>
              <a:t>마다 다르게 주고 </a:t>
            </a:r>
            <a:r>
              <a:rPr kumimoji="1" lang="en-US" altLang="ko-KR" dirty="0" err="1"/>
              <a:t>Record.jsp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td</a:t>
            </a:r>
            <a:r>
              <a:rPr kumimoji="1" lang="ko-KR" altLang="en-US" dirty="0"/>
              <a:t>안의 내용을 보내서 날짜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 할 수 있게 됬습니다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083093B-6C6E-1149-AD54-70F6BF29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13" y="1230543"/>
            <a:ext cx="5691456" cy="3980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E206380-317E-0740-B990-300324B5B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150" b="73640"/>
          <a:stretch/>
        </p:blipFill>
        <p:spPr>
          <a:xfrm>
            <a:off x="8481848" y="4205535"/>
            <a:ext cx="2617076" cy="1807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D28B74-E2C3-BF49-9D78-A7F477D23FEE}"/>
              </a:ext>
            </a:extLst>
          </p:cNvPr>
          <p:cNvSpPr txBox="1"/>
          <p:nvPr/>
        </p:nvSpPr>
        <p:spPr>
          <a:xfrm>
            <a:off x="422230" y="5171467"/>
            <a:ext cx="719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/>
              <a:t>JSP </a:t>
            </a:r>
            <a:r>
              <a:rPr lang="ko-KR" altLang="en-US" sz="1400" dirty="0"/>
              <a:t>변수에 자바스크립트의 변수를 지정하려면 </a:t>
            </a:r>
            <a:endParaRPr lang="en-US" altLang="ko-KR" sz="1400" dirty="0"/>
          </a:p>
          <a:p>
            <a:r>
              <a:rPr lang="ko-KR" altLang="en-US" sz="1400" dirty="0"/>
              <a:t>자바스크립트의 변수에 넣은 값을 페이지의 </a:t>
            </a:r>
            <a:r>
              <a:rPr lang="ko-KR" altLang="en-US" sz="1400" dirty="0" err="1"/>
              <a:t>주소값</a:t>
            </a:r>
            <a:r>
              <a:rPr lang="ko-KR" altLang="en-US" sz="1400" dirty="0"/>
              <a:t> 뒤에 값을 넘겨서 보내야 합니다</a:t>
            </a:r>
            <a:r>
              <a:rPr lang="en-US" altLang="ko-KR" sz="1400" dirty="0"/>
              <a:t>.</a:t>
            </a:r>
            <a:endParaRPr kumimoji="1"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03E2ABA-498A-D442-BCC3-F05C5D78C8FD}"/>
              </a:ext>
            </a:extLst>
          </p:cNvPr>
          <p:cNvSpPr/>
          <p:nvPr/>
        </p:nvSpPr>
        <p:spPr>
          <a:xfrm>
            <a:off x="838200" y="4477928"/>
            <a:ext cx="2640724" cy="157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764D3D9-C508-C645-B994-A23F8322236C}"/>
              </a:ext>
            </a:extLst>
          </p:cNvPr>
          <p:cNvSpPr/>
          <p:nvPr/>
        </p:nvSpPr>
        <p:spPr>
          <a:xfrm>
            <a:off x="1882537" y="2722920"/>
            <a:ext cx="808111" cy="157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D9AEEBA-0CBD-2B45-A3FA-0C1B24B11E51}"/>
              </a:ext>
            </a:extLst>
          </p:cNvPr>
          <p:cNvSpPr txBox="1"/>
          <p:nvPr/>
        </p:nvSpPr>
        <p:spPr>
          <a:xfrm>
            <a:off x="422230" y="5668050"/>
            <a:ext cx="565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출처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altLang="ko-KR" dirty="0">
                <a:hlinkClick r:id="rId5"/>
              </a:rPr>
              <a:t>http://egloos.zum.com/dreamform/v/2805065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06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205D28-B8BC-624E-98B1-F3CE11A7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달력 만들기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이후 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C79C220-213F-7140-A356-6E38F1AE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" y="1420649"/>
            <a:ext cx="6774793" cy="1028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04AB8A3-15C6-8E4F-AA81-CABED444A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84" y="1418302"/>
            <a:ext cx="4009916" cy="1565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C6BDC85-E798-494D-AF90-4345E8E9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9" y="2801487"/>
            <a:ext cx="6445580" cy="2770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35CA1F7-6883-924E-A182-EFB7D3F2E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875" y="3043141"/>
            <a:ext cx="6360855" cy="25810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1CA9436-CBBA-8842-B2F2-EBD873B6B874}"/>
              </a:ext>
            </a:extLst>
          </p:cNvPr>
          <p:cNvSpPr/>
          <p:nvPr/>
        </p:nvSpPr>
        <p:spPr>
          <a:xfrm>
            <a:off x="2944081" y="3900077"/>
            <a:ext cx="282595" cy="16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71211D3-7442-FD42-B2A7-95717BF420C6}"/>
              </a:ext>
            </a:extLst>
          </p:cNvPr>
          <p:cNvSpPr/>
          <p:nvPr/>
        </p:nvSpPr>
        <p:spPr>
          <a:xfrm>
            <a:off x="7931240" y="3953460"/>
            <a:ext cx="282595" cy="16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4EA6F4F-12D4-6B47-866D-2A2467AFFF6F}"/>
              </a:ext>
            </a:extLst>
          </p:cNvPr>
          <p:cNvSpPr/>
          <p:nvPr/>
        </p:nvSpPr>
        <p:spPr>
          <a:xfrm>
            <a:off x="5586015" y="3136122"/>
            <a:ext cx="3454394" cy="368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716228F-2912-AB46-9C2B-0A26EFC3F3DB}"/>
              </a:ext>
            </a:extLst>
          </p:cNvPr>
          <p:cNvSpPr/>
          <p:nvPr/>
        </p:nvSpPr>
        <p:spPr>
          <a:xfrm>
            <a:off x="528036" y="2952667"/>
            <a:ext cx="3250433" cy="30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A63FAB8-908E-CD40-9F31-8AA6C963F648}"/>
              </a:ext>
            </a:extLst>
          </p:cNvPr>
          <p:cNvSpPr txBox="1"/>
          <p:nvPr/>
        </p:nvSpPr>
        <p:spPr>
          <a:xfrm>
            <a:off x="1942459" y="6072835"/>
            <a:ext cx="83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버튼을 누른 횟수만큼의 </a:t>
            </a:r>
            <a:r>
              <a:rPr kumimoji="1" lang="ko-KR" altLang="en-US" dirty="0" err="1"/>
              <a:t>변수값을</a:t>
            </a:r>
            <a:r>
              <a:rPr kumimoji="1" lang="ko-KR" altLang="en-US" dirty="0"/>
              <a:t> 받아 그 값만큼 날짜의 월에 더해주었습니다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02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206</Words>
  <Application>Microsoft Office PowerPoint</Application>
  <PresentationFormat>와이드스크린</PresentationFormat>
  <Paragraphs>37</Paragraphs>
  <Slides>16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절주 웹 사이트</vt:lpstr>
      <vt:lpstr>사고,대안 페이지</vt:lpstr>
      <vt:lpstr>사고 페이지</vt:lpstr>
      <vt:lpstr>대안 페이지</vt:lpstr>
      <vt:lpstr>달력 만들기</vt:lpstr>
      <vt:lpstr>달력 만들기</vt:lpstr>
      <vt:lpstr>달력 만들기</vt:lpstr>
      <vt:lpstr>달력 만들기</vt:lpstr>
      <vt:lpstr>달력 만들기(이전,이후 달)</vt:lpstr>
      <vt:lpstr>달력 만들기(이전,이후 달)</vt:lpstr>
      <vt:lpstr>달력 만들기(날짜 선택 시)</vt:lpstr>
      <vt:lpstr>달력 만들기(기록하기)</vt:lpstr>
      <vt:lpstr>달력 만들기</vt:lpstr>
      <vt:lpstr>달력 만들기</vt:lpstr>
      <vt:lpstr>다음주 계획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노영단</dc:creator>
  <cp:lastModifiedBy>Windows 사용자</cp:lastModifiedBy>
  <cp:revision>48</cp:revision>
  <dcterms:created xsi:type="dcterms:W3CDTF">2019-10-27T12:27:49Z</dcterms:created>
  <dcterms:modified xsi:type="dcterms:W3CDTF">2019-10-30T03:31:53Z</dcterms:modified>
</cp:coreProperties>
</file>